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6840360" cy="925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>
            <a:off x="0" y="0"/>
            <a:ext cx="6849000" cy="9265500"/>
          </a:xfrm>
          <a:prstGeom prst="rect">
            <a:avLst/>
          </a:prstGeom>
          <a:solidFill>
            <a:srgbClr val="ffffff"/>
          </a:solidFill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>
            <a:off x="0" y="0"/>
            <a:ext cx="6849000" cy="9265500"/>
          </a:xfrm>
          <a:prstGeom prst="rect">
            <a:avLst/>
          </a:prstGeom>
          <a:solidFill>
            <a:srgbClr val="ffffff"/>
          </a:solidFill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>
            <a:off x="0" y="0"/>
            <a:ext cx="6849000" cy="9265500"/>
          </a:xfrm>
          <a:prstGeom prst="rect">
            <a:avLst/>
          </a:prstGeom>
          <a:solidFill>
            <a:srgbClr val="ffffff"/>
          </a:solidFill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  <p:sldLayoutId r:id="rId3"/>
    <p:sldLayoutId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0-1.jpeg"/><Relationship Id="rId3" Type="http://schemas.openxmlformats.org/officeDocument/2006/relationships/image" Target="../media/image0-2.jpeg"/><Relationship Id="rId4" Type="http://schemas.openxmlformats.org/officeDocument/2006/relationships/image" Target="../media/image0-3.jpe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-1.jpeg"/><Relationship Id="rId3" Type="http://schemas.openxmlformats.org/officeDocument/2006/relationships/image" Target="../media/image1-2.jpeg"/><Relationship Id="rId4" Type="http://schemas.openxmlformats.org/officeDocument/2006/relationships/image" Target="../media/image1-8.jpeg"/><Relationship Id="rId5" Type="http://schemas.openxmlformats.org/officeDocument/2006/relationships/image" Target="../media/image1-9.jpe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-22.jpeg"/><Relationship Id="rId3" Type="http://schemas.openxmlformats.org/officeDocument/2006/relationships/image" Target="../media/image2-41.jpeg"/><Relationship Id="rId4" Type="http://schemas.openxmlformats.org/officeDocument/2006/relationships/image" Target="../media/image2-46.jpe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100" y="1224000"/>
            <a:ext cx="4943700" cy="3114900"/>
          </a:xfrm>
          <a:prstGeom prst="rect">
            <a:avLst/>
          </a:prstGeom>
        </p:spPr>
      </p:pic>
      <p:pic>
        <p:nvPicPr>
          <p:cNvPr id="2" name="" descr="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900" y="648000"/>
            <a:ext cx="1800000" cy="647100"/>
          </a:xfrm>
          <a:prstGeom prst="rect">
            <a:avLst/>
          </a:prstGeom>
        </p:spPr>
      </p:pic>
      <p:pic>
        <p:nvPicPr>
          <p:cNvPr id="3" name="" descr="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9500"/>
            <a:ext cx="2678400" cy="647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218200"/>
            <a:ext cx="4951800" cy="3122100"/>
          </a:xfrm>
          <a:prstGeom prst="rect">
            <a:avLst/>
          </a:prstGeom>
        </p:spPr>
      </p:pic>
      <p:pic>
        <p:nvPicPr>
          <p:cNvPr id="2" name="" descr="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800000" cy="648000"/>
          </a:xfrm>
          <a:prstGeom prst="rect">
            <a:avLst/>
          </a:prstGeom>
        </p:spPr>
      </p:pic>
      <p:sp>
        <p:nvSpPr>
          <p:cNvPr id="3" name="rect 2"/>
          <p:cNvSpPr/>
          <p:nvPr/>
        </p:nvSpPr>
        <p:spPr>
          <a:xfrm>
            <a:off x="216000" y="792000"/>
            <a:ext cx="2019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F8</a:t>
            </a:r>
            <a:r>
              <a:rPr lang="en-US" altLang="ja-JP" b="1" sz="1500" spc="0">
                <a:latin typeface="ＭＳ 明朝"/>
                <a:ea typeface="ＭＳ 明朝"/>
              </a:rPr>
              <a:t> </a:t>
            </a:r>
            <a:r>
              <a:rPr lang="en-US" altLang="ja-JP" b="1" sz="1500" spc="0">
                <a:latin typeface="Times New Roman"/>
                <a:ea typeface="Times New Roman"/>
              </a:rPr>
              <a:t>JOG</a:t>
            </a:r>
            <a:r>
              <a:rPr lang="en-US" altLang="ja-JP" b="1" sz="1500" spc="0">
                <a:latin typeface="ＭＳ 明朝"/>
                <a:ea typeface="ＭＳ 明朝"/>
              </a:rPr>
              <a:t>　　</a:t>
            </a:r>
            <a:r>
              <a:rPr lang="en-US" altLang="ja-JP" b="1" sz="1500" spc="0">
                <a:latin typeface="Times New Roman"/>
                <a:ea typeface="Times New Roman"/>
              </a:rPr>
              <a:t>[F8]</a:t>
            </a:r>
            <a:r>
              <a:rPr lang="en-US" altLang="ja-JP" b="1" sz="1500" spc="0">
                <a:latin typeface="ＭＳ 明朝"/>
                <a:ea typeface="ＭＳ 明朝"/>
              </a:rPr>
              <a:t> を押す</a:t>
            </a:r>
            <a:endParaRPr lang="en-US" altLang="ja-JP"/>
          </a:p>
        </p:txBody>
      </p:sp>
      <p:grpSp>
        <p:nvGrpSpPr>
          <p:cNvPr id="4" name="グループ化3"/>
          <p:cNvGrpSpPr/>
          <p:nvPr/>
        </p:nvGrpSpPr>
        <p:grpSpPr>
          <a:xfrm>
            <a:off x="3385800" y="4347000"/>
            <a:ext cx="138600" cy="214200"/>
            <a:chOff x="3385800" y="4347000"/>
            <a:chExt cx="138600" cy="214200"/>
          </a:xfrm>
        </p:grpSpPr>
        <p:sp>
          <p:nvSpPr>
            <p:cNvPr id="5" name="line 4"/>
            <p:cNvSpPr/>
            <p:nvPr/>
          </p:nvSpPr>
          <p:spPr>
            <a:xfrm>
              <a:off x="3456000" y="4347000"/>
              <a:ext cx="1800" cy="21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フリーフォーム5"/>
            <p:cNvSpPr/>
            <p:nvPr/>
          </p:nvSpPr>
          <p:spPr>
            <a:xfrm>
              <a:off x="3385800" y="4347000"/>
              <a:ext cx="138600" cy="165600"/>
            </a:xfrm>
            <a:custGeom>
              <a:pathLst>
                <a:path w="154" h="184">
                  <a:moveTo>
                    <a:pt x="154" y="184"/>
                  </a:moveTo>
                  <a:cubicBezTo>
                    <a:pt x="154" y="184"/>
                    <a:pt x="78" y="0"/>
                    <a:pt x="78" y="0"/>
                  </a:cubicBezTo>
                  <a:cubicBezTo>
                    <a:pt x="78" y="0"/>
                    <a:pt x="0" y="184"/>
                    <a:pt x="0" y="18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7" name="rect 6"/>
          <p:cNvSpPr/>
          <p:nvPr/>
        </p:nvSpPr>
        <p:spPr>
          <a:xfrm>
            <a:off x="3168900" y="4635900"/>
            <a:ext cx="666000" cy="2142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F8</a:t>
            </a:r>
            <a:r>
              <a:rPr lang="en-US" altLang="ja-JP" b="1" sz="1500" spc="0">
                <a:latin typeface="ＭＳ 明朝"/>
                <a:ea typeface="ＭＳ 明朝"/>
              </a:rPr>
              <a:t> </a:t>
            </a:r>
            <a:r>
              <a:rPr lang="en-US" altLang="ja-JP" b="1" sz="1500" spc="0">
                <a:latin typeface="Times New Roman"/>
                <a:ea typeface="Times New Roman"/>
              </a:rPr>
              <a:t>JOG</a:t>
            </a:r>
            <a:endParaRPr lang="en-US" altLang="ja-JP"/>
          </a:p>
        </p:txBody>
      </p:sp>
      <p:pic>
        <p:nvPicPr>
          <p:cNvPr id="8" name="" descr="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152900"/>
            <a:ext cx="4943700" cy="3113100"/>
          </a:xfrm>
          <a:prstGeom prst="rect">
            <a:avLst/>
          </a:prstGeom>
        </p:spPr>
      </p:pic>
      <p:pic>
        <p:nvPicPr>
          <p:cNvPr id="9" name="" descr="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100" y="4751100"/>
            <a:ext cx="1728900" cy="433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>
            <a:off x="6145200" y="5662800"/>
            <a:ext cx="403200" cy="216000"/>
          </a:xfrm>
          <a:prstGeom prst="rect">
            <a:avLst/>
          </a:prstGeom>
          <a:pattFill prst="pct25">
            <a:fgClr>
              <a:srgbClr val="00ffff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rect 1"/>
          <p:cNvSpPr/>
          <p:nvPr/>
        </p:nvSpPr>
        <p:spPr>
          <a:xfrm>
            <a:off x="6145200" y="5959800"/>
            <a:ext cx="403200" cy="216000"/>
          </a:xfrm>
          <a:prstGeom prst="rect">
            <a:avLst/>
          </a:prstGeom>
          <a:pattFill prst="pct25">
            <a:fgClr>
              <a:srgbClr val="ffff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rect 2"/>
          <p:cNvSpPr/>
          <p:nvPr/>
        </p:nvSpPr>
        <p:spPr>
          <a:xfrm>
            <a:off x="6145200" y="6234300"/>
            <a:ext cx="403200" cy="216000"/>
          </a:xfrm>
          <a:prstGeom prst="rect">
            <a:avLst/>
          </a:prstGeom>
          <a:pattFill prst="pct25">
            <a:fgClr>
              <a:srgbClr val="0000ff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rect 3"/>
          <p:cNvSpPr/>
          <p:nvPr/>
        </p:nvSpPr>
        <p:spPr>
          <a:xfrm>
            <a:off x="6145200" y="6477300"/>
            <a:ext cx="403200" cy="216000"/>
          </a:xfrm>
          <a:prstGeom prst="rect">
            <a:avLst/>
          </a:prstGeom>
          <a:pattFill prst="pct25">
            <a:fgClr>
              <a:srgbClr val="ffcc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rect 4"/>
          <p:cNvSpPr/>
          <p:nvPr/>
        </p:nvSpPr>
        <p:spPr>
          <a:xfrm>
            <a:off x="6145200" y="6708600"/>
            <a:ext cx="625500" cy="216000"/>
          </a:xfrm>
          <a:prstGeom prst="rect">
            <a:avLst/>
          </a:prstGeom>
          <a:pattFill prst="pct25">
            <a:fgClr>
              <a:srgbClr val="00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rect 5"/>
          <p:cNvSpPr/>
          <p:nvPr/>
        </p:nvSpPr>
        <p:spPr>
          <a:xfrm>
            <a:off x="6145200" y="6941700"/>
            <a:ext cx="552600" cy="216000"/>
          </a:xfrm>
          <a:prstGeom prst="rect">
            <a:avLst/>
          </a:prstGeom>
          <a:pattFill prst="pct25">
            <a:fgClr>
              <a:srgbClr val="ff00ff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rect 6"/>
          <p:cNvSpPr/>
          <p:nvPr/>
        </p:nvSpPr>
        <p:spPr>
          <a:xfrm>
            <a:off x="5475600" y="5704200"/>
            <a:ext cx="4365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rect 7"/>
          <p:cNvSpPr/>
          <p:nvPr/>
        </p:nvSpPr>
        <p:spPr>
          <a:xfrm>
            <a:off x="5475600" y="6001200"/>
            <a:ext cx="436500" cy="2151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rect 8"/>
          <p:cNvSpPr/>
          <p:nvPr/>
        </p:nvSpPr>
        <p:spPr>
          <a:xfrm>
            <a:off x="5475600" y="6243300"/>
            <a:ext cx="4365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rect 9"/>
          <p:cNvSpPr/>
          <p:nvPr/>
        </p:nvSpPr>
        <p:spPr>
          <a:xfrm>
            <a:off x="5475600" y="6486300"/>
            <a:ext cx="4365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rect 10"/>
          <p:cNvSpPr/>
          <p:nvPr/>
        </p:nvSpPr>
        <p:spPr>
          <a:xfrm>
            <a:off x="5475600" y="6740100"/>
            <a:ext cx="4365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rect 11"/>
          <p:cNvSpPr/>
          <p:nvPr/>
        </p:nvSpPr>
        <p:spPr>
          <a:xfrm>
            <a:off x="5475600" y="7005600"/>
            <a:ext cx="4365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rect 12"/>
          <p:cNvSpPr/>
          <p:nvPr/>
        </p:nvSpPr>
        <p:spPr>
          <a:xfrm>
            <a:off x="2664000" y="5256000"/>
            <a:ext cx="5049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rect 13"/>
          <p:cNvSpPr/>
          <p:nvPr/>
        </p:nvSpPr>
        <p:spPr>
          <a:xfrm>
            <a:off x="3240000" y="5256000"/>
            <a:ext cx="216000" cy="216000"/>
          </a:xfrm>
          <a:prstGeom prst="rect">
            <a:avLst/>
          </a:prstGeom>
          <a:pattFill prst="pct25">
            <a:fgClr>
              <a:srgbClr val="00ff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rect 14"/>
          <p:cNvSpPr/>
          <p:nvPr/>
        </p:nvSpPr>
        <p:spPr>
          <a:xfrm>
            <a:off x="2625300" y="5662800"/>
            <a:ext cx="404100" cy="216000"/>
          </a:xfrm>
          <a:prstGeom prst="rect">
            <a:avLst/>
          </a:prstGeom>
          <a:pattFill prst="pct25">
            <a:fgClr>
              <a:srgbClr val="00ffff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rect 15"/>
          <p:cNvSpPr/>
          <p:nvPr/>
        </p:nvSpPr>
        <p:spPr>
          <a:xfrm>
            <a:off x="2625300" y="5959800"/>
            <a:ext cx="404100" cy="216000"/>
          </a:xfrm>
          <a:prstGeom prst="rect">
            <a:avLst/>
          </a:prstGeom>
          <a:pattFill prst="pct25">
            <a:fgClr>
              <a:srgbClr val="ffff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rect 16"/>
          <p:cNvSpPr/>
          <p:nvPr/>
        </p:nvSpPr>
        <p:spPr>
          <a:xfrm>
            <a:off x="2625300" y="6234300"/>
            <a:ext cx="404100" cy="216000"/>
          </a:xfrm>
          <a:prstGeom prst="rect">
            <a:avLst/>
          </a:prstGeom>
          <a:pattFill prst="pct25">
            <a:fgClr>
              <a:srgbClr val="0000ff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rect 17"/>
          <p:cNvSpPr/>
          <p:nvPr/>
        </p:nvSpPr>
        <p:spPr>
          <a:xfrm>
            <a:off x="2625300" y="6477300"/>
            <a:ext cx="404100" cy="216000"/>
          </a:xfrm>
          <a:prstGeom prst="rect">
            <a:avLst/>
          </a:prstGeom>
          <a:pattFill prst="pct25">
            <a:fgClr>
              <a:srgbClr val="ffcc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rect 18"/>
          <p:cNvSpPr/>
          <p:nvPr/>
        </p:nvSpPr>
        <p:spPr>
          <a:xfrm>
            <a:off x="2625300" y="6708600"/>
            <a:ext cx="625500" cy="216000"/>
          </a:xfrm>
          <a:prstGeom prst="rect">
            <a:avLst/>
          </a:prstGeom>
          <a:pattFill prst="pct25">
            <a:fgClr>
              <a:srgbClr val="000000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rect 19"/>
          <p:cNvSpPr/>
          <p:nvPr/>
        </p:nvSpPr>
        <p:spPr>
          <a:xfrm>
            <a:off x="2625300" y="6941700"/>
            <a:ext cx="552600" cy="216000"/>
          </a:xfrm>
          <a:prstGeom prst="rect">
            <a:avLst/>
          </a:prstGeom>
          <a:pattFill prst="pct25">
            <a:fgClr>
              <a:srgbClr val="ff00ff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rect 20"/>
          <p:cNvSpPr/>
          <p:nvPr/>
        </p:nvSpPr>
        <p:spPr>
          <a:xfrm>
            <a:off x="2618100" y="7259400"/>
            <a:ext cx="436500" cy="216000"/>
          </a:xfrm>
          <a:prstGeom prst="rect">
            <a:avLst/>
          </a:prstGeom>
          <a:pattFill prst="lgConfetti">
            <a:fgClr>
              <a:srgbClr val="cc99ff"/>
            </a:fgClr>
            <a:bgClr>
              <a:srgbClr val="ff0000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pic>
        <p:nvPicPr>
          <p:cNvPr id="22" name="" descr="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200" y="3062700"/>
            <a:ext cx="6690600" cy="2063700"/>
          </a:xfrm>
          <a:prstGeom prst="rect">
            <a:avLst/>
          </a:prstGeom>
        </p:spPr>
      </p:pic>
      <p:sp>
        <p:nvSpPr>
          <p:cNvPr id="23" name="rect 22"/>
          <p:cNvSpPr/>
          <p:nvPr/>
        </p:nvSpPr>
        <p:spPr>
          <a:xfrm>
            <a:off x="1944900" y="792000"/>
            <a:ext cx="2475000" cy="1584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rect 23"/>
          <p:cNvSpPr/>
          <p:nvPr/>
        </p:nvSpPr>
        <p:spPr>
          <a:xfrm>
            <a:off x="2241900" y="1089000"/>
            <a:ext cx="1682100" cy="990900"/>
          </a:xfrm>
          <a:prstGeom prst="rect">
            <a:avLst/>
          </a:prstGeom>
          <a:pattFill prst="lgConfetti">
            <a:fgClr>
              <a:srgbClr val="ffff00"/>
            </a:fgClr>
            <a:bgClr>
              <a:srgbClr val="0000ff"/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5" name="グループ化24"/>
          <p:cNvGrpSpPr/>
          <p:nvPr/>
        </p:nvGrpSpPr>
        <p:grpSpPr>
          <a:xfrm>
            <a:off x="3240000" y="1440000"/>
            <a:ext cx="218700" cy="218700"/>
            <a:chOff x="3240000" y="1440000"/>
            <a:chExt cx="218700" cy="218700"/>
          </a:xfrm>
        </p:grpSpPr>
        <p:sp>
          <p:nvSpPr>
            <p:cNvPr id="26" name="ellipse 25"/>
            <p:cNvSpPr/>
            <p:nvPr/>
          </p:nvSpPr>
          <p:spPr>
            <a:xfrm>
              <a:off x="3240000" y="1440000"/>
              <a:ext cx="218700" cy="218700"/>
            </a:xfrm>
            <a:prstGeom prst="ellipse">
              <a:avLst/>
            </a:prstGeom>
            <a:pattFill prst="openDmnd">
              <a:fgClr>
                <a:srgbClr val="000000"/>
              </a:fgClr>
              <a:bgClr>
                <a:srgbClr val="ff0000"/>
              </a:bgClr>
            </a:pattFill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ellipse 26"/>
            <p:cNvSpPr/>
            <p:nvPr/>
          </p:nvSpPr>
          <p:spPr>
            <a:xfrm>
              <a:off x="3311100" y="1511100"/>
              <a:ext cx="74700" cy="72900"/>
            </a:xfrm>
            <a:prstGeom prst="ellipse">
              <a:avLst/>
            </a:pr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8" name="rect 27"/>
          <p:cNvSpPr/>
          <p:nvPr/>
        </p:nvSpPr>
        <p:spPr>
          <a:xfrm>
            <a:off x="4680000" y="792000"/>
            <a:ext cx="9540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スピンドル</a:t>
            </a:r>
            <a:endParaRPr lang="en-US" altLang="ja-JP"/>
          </a:p>
        </p:txBody>
      </p:sp>
      <p:grpSp>
        <p:nvGrpSpPr>
          <p:cNvPr id="29" name="グループ化28"/>
          <p:cNvGrpSpPr/>
          <p:nvPr/>
        </p:nvGrpSpPr>
        <p:grpSpPr>
          <a:xfrm>
            <a:off x="3456000" y="864000"/>
            <a:ext cx="1152000" cy="649800"/>
            <a:chOff x="3456000" y="864000"/>
            <a:chExt cx="1152000" cy="649800"/>
          </a:xfrm>
        </p:grpSpPr>
        <p:sp>
          <p:nvSpPr>
            <p:cNvPr id="30" name="line 29"/>
            <p:cNvSpPr/>
            <p:nvPr/>
          </p:nvSpPr>
          <p:spPr>
            <a:xfrm rot="21600000" flipV="1">
              <a:off x="3456000" y="864000"/>
              <a:ext cx="1152000" cy="649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フリーフォーム30"/>
            <p:cNvSpPr/>
            <p:nvPr/>
          </p:nvSpPr>
          <p:spPr>
            <a:xfrm>
              <a:off x="3456000" y="1371600"/>
              <a:ext cx="178200" cy="142200"/>
            </a:xfrm>
            <a:custGeom>
              <a:pathLst>
                <a:path w="198" h="158">
                  <a:moveTo>
                    <a:pt x="122" y="0"/>
                  </a:moveTo>
                  <a:cubicBezTo>
                    <a:pt x="122" y="0"/>
                    <a:pt x="0" y="158"/>
                    <a:pt x="0" y="158"/>
                  </a:cubicBezTo>
                  <a:cubicBezTo>
                    <a:pt x="0" y="158"/>
                    <a:pt x="198" y="134"/>
                    <a:pt x="198" y="13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2" name="rect 31"/>
          <p:cNvSpPr/>
          <p:nvPr/>
        </p:nvSpPr>
        <p:spPr>
          <a:xfrm>
            <a:off x="3672000" y="2160900"/>
            <a:ext cx="7632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ステージ</a:t>
            </a:r>
            <a:endParaRPr lang="en-US" altLang="ja-JP"/>
          </a:p>
        </p:txBody>
      </p:sp>
      <p:sp>
        <p:nvSpPr>
          <p:cNvPr id="33" name="rect 32"/>
          <p:cNvSpPr/>
          <p:nvPr/>
        </p:nvSpPr>
        <p:spPr>
          <a:xfrm>
            <a:off x="4896000" y="2016000"/>
            <a:ext cx="5724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加工物</a:t>
            </a:r>
            <a:endParaRPr lang="en-US" altLang="ja-JP"/>
          </a:p>
        </p:txBody>
      </p:sp>
      <p:grpSp>
        <p:nvGrpSpPr>
          <p:cNvPr id="34" name="グループ化33"/>
          <p:cNvGrpSpPr/>
          <p:nvPr/>
        </p:nvGrpSpPr>
        <p:grpSpPr>
          <a:xfrm>
            <a:off x="3959100" y="1944900"/>
            <a:ext cx="864000" cy="189000"/>
            <a:chOff x="3959100" y="1944900"/>
            <a:chExt cx="864000" cy="189000"/>
          </a:xfrm>
        </p:grpSpPr>
        <p:sp>
          <p:nvSpPr>
            <p:cNvPr id="35" name="line 34"/>
            <p:cNvSpPr/>
            <p:nvPr/>
          </p:nvSpPr>
          <p:spPr>
            <a:xfrm>
              <a:off x="3959100" y="1984500"/>
              <a:ext cx="864000" cy="149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フリーフォーム35"/>
            <p:cNvSpPr/>
            <p:nvPr/>
          </p:nvSpPr>
          <p:spPr>
            <a:xfrm>
              <a:off x="3959100" y="1944900"/>
              <a:ext cx="174600" cy="135000"/>
            </a:xfrm>
            <a:custGeom>
              <a:pathLst>
                <a:path w="194" h="150">
                  <a:moveTo>
                    <a:pt x="194" y="0"/>
                  </a:moveTo>
                  <a:cubicBezTo>
                    <a:pt x="194" y="0"/>
                    <a:pt x="0" y="44"/>
                    <a:pt x="0" y="44"/>
                  </a:cubicBezTo>
                  <a:cubicBezTo>
                    <a:pt x="0" y="44"/>
                    <a:pt x="167" y="150"/>
                    <a:pt x="167" y="15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7" name="rect 36"/>
          <p:cNvSpPr/>
          <p:nvPr/>
        </p:nvSpPr>
        <p:spPr>
          <a:xfrm>
            <a:off x="2016000" y="2448000"/>
            <a:ext cx="3798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前面</a:t>
            </a:r>
            <a:endParaRPr lang="en-US" altLang="ja-JP"/>
          </a:p>
        </p:txBody>
      </p:sp>
      <p:sp>
        <p:nvSpPr>
          <p:cNvPr id="38" name="rect 37"/>
          <p:cNvSpPr/>
          <p:nvPr/>
        </p:nvSpPr>
        <p:spPr>
          <a:xfrm>
            <a:off x="1944900" y="503100"/>
            <a:ext cx="379800" cy="2178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背面</a:t>
            </a:r>
            <a:endParaRPr lang="en-US" altLang="ja-JP"/>
          </a:p>
        </p:txBody>
      </p:sp>
      <p:sp>
        <p:nvSpPr>
          <p:cNvPr id="39" name="rect 38"/>
          <p:cNvSpPr/>
          <p:nvPr/>
        </p:nvSpPr>
        <p:spPr>
          <a:xfrm>
            <a:off x="1368000" y="1368000"/>
            <a:ext cx="570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左側面</a:t>
            </a:r>
            <a:endParaRPr lang="en-US" altLang="ja-JP"/>
          </a:p>
        </p:txBody>
      </p:sp>
      <p:sp>
        <p:nvSpPr>
          <p:cNvPr id="40" name="rect 39"/>
          <p:cNvSpPr/>
          <p:nvPr/>
        </p:nvSpPr>
        <p:spPr>
          <a:xfrm>
            <a:off x="4464000" y="1368000"/>
            <a:ext cx="5724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右側面</a:t>
            </a:r>
            <a:endParaRPr lang="en-US" altLang="ja-JP"/>
          </a:p>
        </p:txBody>
      </p:sp>
      <p:pic>
        <p:nvPicPr>
          <p:cNvPr id="41" name="" descr="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792000" cy="432000"/>
          </a:xfrm>
          <a:prstGeom prst="rect">
            <a:avLst/>
          </a:prstGeom>
        </p:spPr>
      </p:pic>
      <p:sp>
        <p:nvSpPr>
          <p:cNvPr id="42" name="rect 41"/>
          <p:cNvSpPr/>
          <p:nvPr/>
        </p:nvSpPr>
        <p:spPr>
          <a:xfrm>
            <a:off x="648000" y="144900"/>
            <a:ext cx="572400" cy="2142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加工機</a:t>
            </a:r>
            <a:endParaRPr lang="en-US" altLang="ja-JP"/>
          </a:p>
        </p:txBody>
      </p:sp>
      <p:sp>
        <p:nvSpPr>
          <p:cNvPr id="43" name="rect 42"/>
          <p:cNvSpPr/>
          <p:nvPr/>
        </p:nvSpPr>
        <p:spPr>
          <a:xfrm>
            <a:off x="503100" y="2735100"/>
            <a:ext cx="954000" cy="2178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キーボード</a:t>
            </a:r>
            <a:endParaRPr lang="en-US" altLang="ja-JP"/>
          </a:p>
        </p:txBody>
      </p:sp>
      <p:sp>
        <p:nvSpPr>
          <p:cNvPr id="44" name="rect 43"/>
          <p:cNvSpPr/>
          <p:nvPr/>
        </p:nvSpPr>
        <p:spPr>
          <a:xfrm>
            <a:off x="216000" y="5256000"/>
            <a:ext cx="21942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スピンドルの回転　</a:t>
            </a:r>
            <a:r>
              <a:rPr lang="en-US" altLang="ja-JP" b="1" sz="1500" spc="0">
                <a:latin typeface="Times New Roman"/>
                <a:ea typeface="Times New Roman"/>
              </a:rPr>
              <a:t>on/off</a:t>
            </a:r>
            <a:endParaRPr lang="en-US" altLang="ja-JP"/>
          </a:p>
        </p:txBody>
      </p:sp>
      <p:sp>
        <p:nvSpPr>
          <p:cNvPr id="45" name="rect 44"/>
          <p:cNvSpPr/>
          <p:nvPr/>
        </p:nvSpPr>
        <p:spPr>
          <a:xfrm>
            <a:off x="216000" y="5688000"/>
            <a:ext cx="2098800" cy="1422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スピンドルの移動　前面</a:t>
            </a:r>
            <a:endParaRPr lang="en-US" altLang="ja-JP"/>
          </a:p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　　　　　　　　　背面</a:t>
            </a:r>
            <a:endParaRPr lang="en-US" altLang="ja-JP"/>
          </a:p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　　　　　　　　　左</a:t>
            </a:r>
            <a:endParaRPr lang="en-US" altLang="ja-JP"/>
          </a:p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　　　　　　　　　右</a:t>
            </a:r>
            <a:endParaRPr lang="en-US" altLang="ja-JP"/>
          </a:p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　　　　　　　　　上</a:t>
            </a:r>
            <a:endParaRPr lang="en-US" altLang="ja-JP"/>
          </a:p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　　　　　　　　　下</a:t>
            </a:r>
            <a:endParaRPr lang="en-US" altLang="ja-JP"/>
          </a:p>
        </p:txBody>
      </p:sp>
      <p:pic>
        <p:nvPicPr>
          <p:cNvPr id="46" name="" descr="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88000" y="11016000"/>
            <a:ext cx="3381300" cy="2866500"/>
          </a:xfrm>
          <a:prstGeom prst="rect">
            <a:avLst/>
          </a:prstGeom>
        </p:spPr>
      </p:pic>
      <p:sp>
        <p:nvSpPr>
          <p:cNvPr id="47" name="rect 46"/>
          <p:cNvSpPr/>
          <p:nvPr/>
        </p:nvSpPr>
        <p:spPr>
          <a:xfrm>
            <a:off x="2664000" y="5256000"/>
            <a:ext cx="8568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[ALT]+[S]</a:t>
            </a:r>
            <a:endParaRPr lang="en-US" altLang="ja-JP"/>
          </a:p>
        </p:txBody>
      </p:sp>
      <p:sp>
        <p:nvSpPr>
          <p:cNvPr id="48" name="rect 47"/>
          <p:cNvSpPr/>
          <p:nvPr/>
        </p:nvSpPr>
        <p:spPr>
          <a:xfrm>
            <a:off x="1063800" y="4724100"/>
            <a:ext cx="2871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rect 48"/>
          <p:cNvSpPr/>
          <p:nvPr/>
        </p:nvSpPr>
        <p:spPr>
          <a:xfrm>
            <a:off x="2880000" y="4751100"/>
            <a:ext cx="288900" cy="216000"/>
          </a:xfrm>
          <a:prstGeom prst="rect">
            <a:avLst/>
          </a:prstGeom>
          <a:pattFill prst="pct25">
            <a:fgClr>
              <a:srgbClr val="ff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rect 49"/>
          <p:cNvSpPr/>
          <p:nvPr/>
        </p:nvSpPr>
        <p:spPr>
          <a:xfrm>
            <a:off x="1008000" y="4176900"/>
            <a:ext cx="216000" cy="216000"/>
          </a:xfrm>
          <a:prstGeom prst="rect">
            <a:avLst/>
          </a:prstGeom>
          <a:pattFill prst="pct25">
            <a:fgClr>
              <a:srgbClr val="00ff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rect 50"/>
          <p:cNvSpPr/>
          <p:nvPr/>
        </p:nvSpPr>
        <p:spPr>
          <a:xfrm>
            <a:off x="5434200" y="5688000"/>
            <a:ext cx="624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[ALT]+</a:t>
            </a:r>
            <a:endParaRPr lang="en-US" altLang="ja-JP"/>
          </a:p>
        </p:txBody>
      </p:sp>
      <p:grpSp>
        <p:nvGrpSpPr>
          <p:cNvPr id="52" name="グループ化51"/>
          <p:cNvGrpSpPr/>
          <p:nvPr/>
        </p:nvGrpSpPr>
        <p:grpSpPr>
          <a:xfrm>
            <a:off x="2578500" y="5648400"/>
            <a:ext cx="476100" cy="253800"/>
            <a:chOff x="2578500" y="5648400"/>
            <a:chExt cx="476100" cy="253800"/>
          </a:xfrm>
        </p:grpSpPr>
        <p:sp>
          <p:nvSpPr>
            <p:cNvPr id="53" name="line 52"/>
            <p:cNvSpPr/>
            <p:nvPr/>
          </p:nvSpPr>
          <p:spPr>
            <a:xfrm>
              <a:off x="2789100" y="5651100"/>
              <a:ext cx="1800" cy="21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フリーフォーム53"/>
            <p:cNvSpPr/>
            <p:nvPr/>
          </p:nvSpPr>
          <p:spPr>
            <a:xfrm>
              <a:off x="2720700" y="5700600"/>
              <a:ext cx="138600" cy="165600"/>
            </a:xfrm>
            <a:custGeom>
              <a:pathLst>
                <a:path w="154" h="184">
                  <a:moveTo>
                    <a:pt x="0" y="0"/>
                  </a:moveTo>
                  <a:cubicBezTo>
                    <a:pt x="0" y="0"/>
                    <a:pt x="78" y="184"/>
                    <a:pt x="78" y="184"/>
                  </a:cubicBezTo>
                  <a:cubicBezTo>
                    <a:pt x="78" y="184"/>
                    <a:pt x="154" y="0"/>
                    <a:pt x="154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rect 54"/>
            <p:cNvSpPr/>
            <p:nvPr/>
          </p:nvSpPr>
          <p:spPr>
            <a:xfrm>
              <a:off x="2578500" y="5648400"/>
              <a:ext cx="4752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　 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</p:grpSp>
      <p:grpSp>
        <p:nvGrpSpPr>
          <p:cNvPr id="56" name="グループ化55"/>
          <p:cNvGrpSpPr/>
          <p:nvPr/>
        </p:nvGrpSpPr>
        <p:grpSpPr>
          <a:xfrm>
            <a:off x="2597400" y="5958000"/>
            <a:ext cx="474300" cy="253800"/>
            <a:chOff x="2597400" y="5958000"/>
            <a:chExt cx="474300" cy="253800"/>
          </a:xfrm>
        </p:grpSpPr>
        <p:grpSp>
          <p:nvGrpSpPr>
            <p:cNvPr id="57" name="グループ化56"/>
            <p:cNvGrpSpPr/>
            <p:nvPr/>
          </p:nvGrpSpPr>
          <p:grpSpPr>
            <a:xfrm>
              <a:off x="2753100" y="5970600"/>
              <a:ext cx="136800" cy="228600"/>
              <a:chOff x="2753100" y="5970600"/>
              <a:chExt cx="136800" cy="228600"/>
            </a:xfrm>
          </p:grpSpPr>
          <p:sp>
            <p:nvSpPr>
              <p:cNvPr id="58" name="line 57"/>
              <p:cNvSpPr/>
              <p:nvPr/>
            </p:nvSpPr>
            <p:spPr>
              <a:xfrm>
                <a:off x="2820600" y="5983200"/>
                <a:ext cx="1800" cy="216000"/>
              </a:xfrm>
              <a:prstGeom prst="line">
                <a:avLst/>
              </a:prstGeom>
              <a:noFill/>
              <a:ln w="3600" cap="flat" cmpd="sng">
                <a:solidFill>
                  <a:srgbClr val="000000"/>
                </a:solidFill>
                <a:prstDash val="solid"/>
                <a:round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  <p:sp>
            <p:nvSpPr>
              <p:cNvPr id="59" name="フリーフォーム58"/>
              <p:cNvSpPr/>
              <p:nvPr/>
            </p:nvSpPr>
            <p:spPr>
              <a:xfrm>
                <a:off x="2753100" y="5970600"/>
                <a:ext cx="136800" cy="165600"/>
              </a:xfrm>
              <a:custGeom>
                <a:pathLst>
                  <a:path w="152" h="184">
                    <a:moveTo>
                      <a:pt x="152" y="184"/>
                    </a:moveTo>
                    <a:cubicBezTo>
                      <a:pt x="152" y="184"/>
                      <a:pt x="76" y="0"/>
                      <a:pt x="76" y="0"/>
                    </a:cubicBezTo>
                    <a:cubicBezTo>
                      <a:pt x="76" y="0"/>
                      <a:pt x="0" y="184"/>
                      <a:pt x="0" y="184"/>
                    </a:cubicBezTo>
                  </a:path>
                </a:pathLst>
              </a:custGeom>
              <a:noFill/>
              <a:ln w="3600" cap="flat" cmpd="sng">
                <a:solidFill>
                  <a:srgbClr val="000000"/>
                </a:solidFill>
                <a:prstDash val="solid"/>
                <a:miter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</p:grpSp>
        <p:sp>
          <p:nvSpPr>
            <p:cNvPr id="60" name="rect 59"/>
            <p:cNvSpPr/>
            <p:nvPr/>
          </p:nvSpPr>
          <p:spPr>
            <a:xfrm>
              <a:off x="2597400" y="5958000"/>
              <a:ext cx="4734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 　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</p:grpSp>
      <p:sp>
        <p:nvSpPr>
          <p:cNvPr id="61" name="rect 60"/>
          <p:cNvSpPr/>
          <p:nvPr/>
        </p:nvSpPr>
        <p:spPr>
          <a:xfrm>
            <a:off x="2595600" y="6702300"/>
            <a:ext cx="716400" cy="2178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</a:t>
            </a:r>
            <a:r>
              <a:rPr lang="en-US" altLang="ja-JP" b="1" sz="1500" spc="0">
                <a:latin typeface="ＭＳ 明朝"/>
                <a:ea typeface="ＭＳ 明朝"/>
              </a:rPr>
              <a:t> </a:t>
            </a:r>
            <a:r>
              <a:rPr lang="en-US" altLang="ja-JP" b="1" sz="1500" spc="0">
                <a:latin typeface="Times New Roman"/>
                <a:ea typeface="Times New Roman"/>
              </a:rPr>
              <a:t>PgUP</a:t>
            </a:r>
            <a:r>
              <a:rPr lang="en-US" altLang="ja-JP" b="1" sz="1500" spc="0">
                <a:latin typeface="ＭＳ 明朝"/>
                <a:ea typeface="ＭＳ 明朝"/>
              </a:rPr>
              <a:t> </a:t>
            </a:r>
            <a:r>
              <a:rPr lang="en-US" altLang="ja-JP" b="1" sz="1500" spc="0">
                <a:latin typeface="Times New Roman"/>
                <a:ea typeface="Times New Roman"/>
              </a:rPr>
              <a:t>]</a:t>
            </a:r>
            <a:endParaRPr lang="en-US" altLang="ja-JP"/>
          </a:p>
        </p:txBody>
      </p:sp>
      <p:grpSp>
        <p:nvGrpSpPr>
          <p:cNvPr id="62" name="グループ化61"/>
          <p:cNvGrpSpPr/>
          <p:nvPr/>
        </p:nvGrpSpPr>
        <p:grpSpPr>
          <a:xfrm>
            <a:off x="2589300" y="6242400"/>
            <a:ext cx="474300" cy="253800"/>
            <a:chOff x="2589300" y="6242400"/>
            <a:chExt cx="474300" cy="253800"/>
          </a:xfrm>
        </p:grpSpPr>
        <p:sp>
          <p:nvSpPr>
            <p:cNvPr id="63" name="rect 62"/>
            <p:cNvSpPr/>
            <p:nvPr/>
          </p:nvSpPr>
          <p:spPr>
            <a:xfrm rot="117187">
              <a:off x="2589300" y="6242400"/>
              <a:ext cx="4734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2812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 　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  <p:grpSp>
          <p:nvGrpSpPr>
            <p:cNvPr id="64" name="グループ化63"/>
            <p:cNvGrpSpPr/>
            <p:nvPr/>
          </p:nvGrpSpPr>
          <p:grpSpPr>
            <a:xfrm>
              <a:off x="2714400" y="6299100"/>
              <a:ext cx="249300" cy="138600"/>
              <a:chOff x="2714400" y="6299100"/>
              <a:chExt cx="249300" cy="138600"/>
            </a:xfrm>
          </p:grpSpPr>
          <p:sp>
            <p:nvSpPr>
              <p:cNvPr id="65" name="line 64"/>
              <p:cNvSpPr/>
              <p:nvPr/>
            </p:nvSpPr>
            <p:spPr>
              <a:xfrm>
                <a:off x="2749500" y="6363000"/>
                <a:ext cx="214200" cy="5400"/>
              </a:xfrm>
              <a:prstGeom prst="line">
                <a:avLst/>
              </a:prstGeom>
              <a:noFill/>
              <a:ln w="3600" cap="flat" cmpd="sng">
                <a:solidFill>
                  <a:srgbClr val="000000"/>
                </a:solidFill>
                <a:prstDash val="solid"/>
                <a:round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  <p:sp>
            <p:nvSpPr>
              <p:cNvPr id="66" name="フリーフォーム65"/>
              <p:cNvSpPr/>
              <p:nvPr/>
            </p:nvSpPr>
            <p:spPr>
              <a:xfrm>
                <a:off x="2714400" y="6299100"/>
                <a:ext cx="167400" cy="138600"/>
              </a:xfrm>
              <a:custGeom>
                <a:pathLst>
                  <a:path w="186" h="154">
                    <a:moveTo>
                      <a:pt x="186" y="0"/>
                    </a:moveTo>
                    <a:cubicBezTo>
                      <a:pt x="186" y="0"/>
                      <a:pt x="0" y="72"/>
                      <a:pt x="0" y="72"/>
                    </a:cubicBezTo>
                    <a:cubicBezTo>
                      <a:pt x="0" y="72"/>
                      <a:pt x="181" y="154"/>
                      <a:pt x="181" y="154"/>
                    </a:cubicBezTo>
                  </a:path>
                </a:pathLst>
              </a:custGeom>
              <a:noFill/>
              <a:ln w="3600" cap="flat" cmpd="sng">
                <a:solidFill>
                  <a:srgbClr val="000000"/>
                </a:solidFill>
                <a:prstDash val="solid"/>
                <a:miter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</p:grpSp>
      </p:grpSp>
      <p:grpSp>
        <p:nvGrpSpPr>
          <p:cNvPr id="67" name="グループ化66"/>
          <p:cNvGrpSpPr/>
          <p:nvPr/>
        </p:nvGrpSpPr>
        <p:grpSpPr>
          <a:xfrm>
            <a:off x="2589300" y="6475500"/>
            <a:ext cx="474300" cy="253800"/>
            <a:chOff x="2589300" y="6475500"/>
            <a:chExt cx="474300" cy="253800"/>
          </a:xfrm>
        </p:grpSpPr>
        <p:sp>
          <p:nvSpPr>
            <p:cNvPr id="68" name="rect 67"/>
            <p:cNvSpPr/>
            <p:nvPr/>
          </p:nvSpPr>
          <p:spPr>
            <a:xfrm rot="10918125">
              <a:off x="2589300" y="6475500"/>
              <a:ext cx="4734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1875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 　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  <p:grpSp>
          <p:nvGrpSpPr>
            <p:cNvPr id="69" name="グループ化68"/>
            <p:cNvGrpSpPr/>
            <p:nvPr/>
          </p:nvGrpSpPr>
          <p:grpSpPr>
            <a:xfrm>
              <a:off x="2689200" y="6498000"/>
              <a:ext cx="250200" cy="135000"/>
              <a:chOff x="2689200" y="6498000"/>
              <a:chExt cx="250200" cy="135000"/>
            </a:xfrm>
          </p:grpSpPr>
          <p:sp>
            <p:nvSpPr>
              <p:cNvPr id="70" name="line 69"/>
              <p:cNvSpPr/>
              <p:nvPr/>
            </p:nvSpPr>
            <p:spPr>
              <a:xfrm>
                <a:off x="2689200" y="6565500"/>
                <a:ext cx="214200" cy="7200"/>
              </a:xfrm>
              <a:prstGeom prst="line">
                <a:avLst/>
              </a:prstGeom>
              <a:noFill/>
              <a:ln w="3600" cap="flat" cmpd="sng">
                <a:solidFill>
                  <a:srgbClr val="000000"/>
                </a:solidFill>
                <a:prstDash val="solid"/>
                <a:round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  <p:sp>
            <p:nvSpPr>
              <p:cNvPr id="71" name="フリーフォーム70"/>
              <p:cNvSpPr/>
              <p:nvPr/>
            </p:nvSpPr>
            <p:spPr>
              <a:xfrm>
                <a:off x="2770200" y="6498000"/>
                <a:ext cx="169200" cy="135000"/>
              </a:xfrm>
              <a:custGeom>
                <a:pathLst>
                  <a:path w="188" h="150">
                    <a:moveTo>
                      <a:pt x="0" y="150"/>
                    </a:moveTo>
                    <a:cubicBezTo>
                      <a:pt x="0" y="150"/>
                      <a:pt x="188" y="79"/>
                      <a:pt x="188" y="79"/>
                    </a:cubicBezTo>
                    <a:cubicBezTo>
                      <a:pt x="188" y="79"/>
                      <a:pt x="5" y="0"/>
                      <a:pt x="5" y="0"/>
                    </a:cubicBezTo>
                  </a:path>
                </a:pathLst>
              </a:custGeom>
              <a:noFill/>
              <a:ln w="3600" cap="flat" cmpd="sng">
                <a:solidFill>
                  <a:srgbClr val="000000"/>
                </a:solidFill>
                <a:prstDash val="solid"/>
                <a:miter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</p:grpSp>
      </p:grpSp>
      <p:sp>
        <p:nvSpPr>
          <p:cNvPr id="72" name="rect 71"/>
          <p:cNvSpPr/>
          <p:nvPr/>
        </p:nvSpPr>
        <p:spPr>
          <a:xfrm>
            <a:off x="2595600" y="6956100"/>
            <a:ext cx="6120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[PgDN]</a:t>
            </a:r>
            <a:endParaRPr lang="en-US" altLang="ja-JP"/>
          </a:p>
        </p:txBody>
      </p:sp>
      <p:sp>
        <p:nvSpPr>
          <p:cNvPr id="73" name="rect 72"/>
          <p:cNvSpPr/>
          <p:nvPr/>
        </p:nvSpPr>
        <p:spPr>
          <a:xfrm>
            <a:off x="4870800" y="4742100"/>
            <a:ext cx="189900" cy="216000"/>
          </a:xfrm>
          <a:prstGeom prst="rect">
            <a:avLst/>
          </a:prstGeom>
          <a:pattFill prst="pct25">
            <a:fgClr>
              <a:srgbClr val="00ffff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rect 73"/>
          <p:cNvSpPr/>
          <p:nvPr/>
        </p:nvSpPr>
        <p:spPr>
          <a:xfrm>
            <a:off x="5833800" y="4488300"/>
            <a:ext cx="190800" cy="215100"/>
          </a:xfrm>
          <a:prstGeom prst="rect">
            <a:avLst/>
          </a:prstGeom>
          <a:pattFill prst="pct25">
            <a:fgClr>
              <a:srgbClr val="00ffff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rect 74"/>
          <p:cNvSpPr/>
          <p:nvPr/>
        </p:nvSpPr>
        <p:spPr>
          <a:xfrm>
            <a:off x="4859100" y="4446900"/>
            <a:ext cx="234900" cy="216000"/>
          </a:xfrm>
          <a:prstGeom prst="rect">
            <a:avLst/>
          </a:prstGeom>
          <a:pattFill prst="pct25">
            <a:fgClr>
              <a:srgbClr val="ffff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rect 75"/>
          <p:cNvSpPr/>
          <p:nvPr/>
        </p:nvSpPr>
        <p:spPr>
          <a:xfrm>
            <a:off x="5864400" y="3979800"/>
            <a:ext cx="234900" cy="216000"/>
          </a:xfrm>
          <a:prstGeom prst="rect">
            <a:avLst/>
          </a:prstGeom>
          <a:pattFill prst="pct25">
            <a:fgClr>
              <a:srgbClr val="ffff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rect 76"/>
          <p:cNvSpPr/>
          <p:nvPr/>
        </p:nvSpPr>
        <p:spPr>
          <a:xfrm>
            <a:off x="4573800" y="4730400"/>
            <a:ext cx="203400" cy="216000"/>
          </a:xfrm>
          <a:prstGeom prst="rect">
            <a:avLst/>
          </a:prstGeom>
          <a:pattFill prst="pct25">
            <a:fgClr>
              <a:srgbClr val="0000ff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rect 77"/>
          <p:cNvSpPr/>
          <p:nvPr/>
        </p:nvSpPr>
        <p:spPr>
          <a:xfrm>
            <a:off x="5578200" y="4252500"/>
            <a:ext cx="203400" cy="216000"/>
          </a:xfrm>
          <a:prstGeom prst="rect">
            <a:avLst/>
          </a:prstGeom>
          <a:pattFill prst="pct25">
            <a:fgClr>
              <a:srgbClr val="0000ff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rect 78"/>
          <p:cNvSpPr/>
          <p:nvPr/>
        </p:nvSpPr>
        <p:spPr>
          <a:xfrm>
            <a:off x="5133600" y="4730400"/>
            <a:ext cx="203400" cy="216000"/>
          </a:xfrm>
          <a:prstGeom prst="rect">
            <a:avLst/>
          </a:prstGeom>
          <a:pattFill prst="pct25">
            <a:fgClr>
              <a:srgbClr val="ffcc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rect 79"/>
          <p:cNvSpPr/>
          <p:nvPr/>
        </p:nvSpPr>
        <p:spPr>
          <a:xfrm>
            <a:off x="6120000" y="4232700"/>
            <a:ext cx="201600" cy="215100"/>
          </a:xfrm>
          <a:prstGeom prst="rect">
            <a:avLst/>
          </a:prstGeom>
          <a:pattFill prst="pct25">
            <a:fgClr>
              <a:srgbClr val="ffcc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rect 80"/>
          <p:cNvSpPr/>
          <p:nvPr/>
        </p:nvSpPr>
        <p:spPr>
          <a:xfrm>
            <a:off x="6149700" y="3978000"/>
            <a:ext cx="214200" cy="216000"/>
          </a:xfrm>
          <a:prstGeom prst="rect">
            <a:avLst/>
          </a:prstGeom>
          <a:pattFill prst="pct25">
            <a:fgClr>
              <a:srgbClr val="000000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rect 81"/>
          <p:cNvSpPr/>
          <p:nvPr/>
        </p:nvSpPr>
        <p:spPr>
          <a:xfrm>
            <a:off x="6140700" y="4474800"/>
            <a:ext cx="223200" cy="216000"/>
          </a:xfrm>
          <a:prstGeom prst="rect">
            <a:avLst/>
          </a:prstGeom>
          <a:pattFill prst="pct25">
            <a:fgClr>
              <a:srgbClr val="ff00ff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3" name="グループ化82"/>
          <p:cNvGrpSpPr/>
          <p:nvPr/>
        </p:nvGrpSpPr>
        <p:grpSpPr>
          <a:xfrm>
            <a:off x="6105600" y="5648400"/>
            <a:ext cx="474300" cy="253800"/>
            <a:chOff x="6105600" y="5648400"/>
            <a:chExt cx="474300" cy="253800"/>
          </a:xfrm>
        </p:grpSpPr>
        <p:sp>
          <p:nvSpPr>
            <p:cNvPr id="84" name="line 83"/>
            <p:cNvSpPr/>
            <p:nvPr/>
          </p:nvSpPr>
          <p:spPr>
            <a:xfrm>
              <a:off x="6317100" y="5651100"/>
              <a:ext cx="0" cy="21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フリーフォーム84"/>
            <p:cNvSpPr/>
            <p:nvPr/>
          </p:nvSpPr>
          <p:spPr>
            <a:xfrm>
              <a:off x="6248700" y="5700600"/>
              <a:ext cx="135000" cy="165600"/>
            </a:xfrm>
            <a:custGeom>
              <a:pathLst>
                <a:path w="150" h="184">
                  <a:moveTo>
                    <a:pt x="0" y="0"/>
                  </a:moveTo>
                  <a:cubicBezTo>
                    <a:pt x="0" y="0"/>
                    <a:pt x="75" y="184"/>
                    <a:pt x="75" y="184"/>
                  </a:cubicBezTo>
                  <a:cubicBezTo>
                    <a:pt x="75" y="184"/>
                    <a:pt x="150" y="0"/>
                    <a:pt x="15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rect 85"/>
            <p:cNvSpPr/>
            <p:nvPr/>
          </p:nvSpPr>
          <p:spPr>
            <a:xfrm>
              <a:off x="6105600" y="5648400"/>
              <a:ext cx="4734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　 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</p:grpSp>
      <p:grpSp>
        <p:nvGrpSpPr>
          <p:cNvPr id="87" name="グループ化86"/>
          <p:cNvGrpSpPr/>
          <p:nvPr/>
        </p:nvGrpSpPr>
        <p:grpSpPr>
          <a:xfrm>
            <a:off x="6122700" y="5958000"/>
            <a:ext cx="476100" cy="253800"/>
            <a:chOff x="6122700" y="5958000"/>
            <a:chExt cx="476100" cy="253800"/>
          </a:xfrm>
        </p:grpSpPr>
        <p:grpSp>
          <p:nvGrpSpPr>
            <p:cNvPr id="88" name="グループ化87"/>
            <p:cNvGrpSpPr/>
            <p:nvPr/>
          </p:nvGrpSpPr>
          <p:grpSpPr>
            <a:xfrm>
              <a:off x="6280200" y="5970600"/>
              <a:ext cx="136800" cy="228600"/>
              <a:chOff x="6280200" y="5970600"/>
              <a:chExt cx="136800" cy="228600"/>
            </a:xfrm>
          </p:grpSpPr>
          <p:sp>
            <p:nvSpPr>
              <p:cNvPr id="89" name="line 88"/>
              <p:cNvSpPr/>
              <p:nvPr/>
            </p:nvSpPr>
            <p:spPr>
              <a:xfrm>
                <a:off x="6348600" y="5983200"/>
                <a:ext cx="1800" cy="216000"/>
              </a:xfrm>
              <a:prstGeom prst="line">
                <a:avLst/>
              </a:prstGeom>
              <a:noFill/>
              <a:ln w="3600" cap="flat" cmpd="sng">
                <a:solidFill>
                  <a:srgbClr val="000000"/>
                </a:solidFill>
                <a:prstDash val="solid"/>
                <a:round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  <p:sp>
            <p:nvSpPr>
              <p:cNvPr id="90" name="フリーフォーム89"/>
              <p:cNvSpPr/>
              <p:nvPr/>
            </p:nvSpPr>
            <p:spPr>
              <a:xfrm>
                <a:off x="6280200" y="5970600"/>
                <a:ext cx="136800" cy="165600"/>
              </a:xfrm>
              <a:custGeom>
                <a:pathLst>
                  <a:path w="152" h="184">
                    <a:moveTo>
                      <a:pt x="152" y="184"/>
                    </a:moveTo>
                    <a:cubicBezTo>
                      <a:pt x="152" y="184"/>
                      <a:pt x="76" y="0"/>
                      <a:pt x="76" y="0"/>
                    </a:cubicBezTo>
                    <a:cubicBezTo>
                      <a:pt x="76" y="0"/>
                      <a:pt x="0" y="184"/>
                      <a:pt x="0" y="184"/>
                    </a:cubicBezTo>
                  </a:path>
                </a:pathLst>
              </a:custGeom>
              <a:noFill/>
              <a:ln w="3600" cap="flat" cmpd="sng">
                <a:solidFill>
                  <a:srgbClr val="000000"/>
                </a:solidFill>
                <a:prstDash val="solid"/>
                <a:miter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</p:grpSp>
        <p:sp>
          <p:nvSpPr>
            <p:cNvPr id="91" name="rect 90"/>
            <p:cNvSpPr/>
            <p:nvPr/>
          </p:nvSpPr>
          <p:spPr>
            <a:xfrm>
              <a:off x="6122700" y="5958000"/>
              <a:ext cx="4752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 　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</p:grpSp>
      <p:sp>
        <p:nvSpPr>
          <p:cNvPr id="92" name="rect 91"/>
          <p:cNvSpPr/>
          <p:nvPr/>
        </p:nvSpPr>
        <p:spPr>
          <a:xfrm>
            <a:off x="6122700" y="6702300"/>
            <a:ext cx="718200" cy="2178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</a:t>
            </a:r>
            <a:r>
              <a:rPr lang="en-US" altLang="ja-JP" b="1" sz="1500" spc="0">
                <a:latin typeface="ＭＳ 明朝"/>
                <a:ea typeface="ＭＳ 明朝"/>
              </a:rPr>
              <a:t> </a:t>
            </a:r>
            <a:r>
              <a:rPr lang="en-US" altLang="ja-JP" b="1" sz="1500" spc="0">
                <a:latin typeface="Times New Roman"/>
                <a:ea typeface="Times New Roman"/>
              </a:rPr>
              <a:t>PgUP</a:t>
            </a:r>
            <a:r>
              <a:rPr lang="en-US" altLang="ja-JP" b="1" sz="1500" spc="0">
                <a:latin typeface="ＭＳ 明朝"/>
                <a:ea typeface="ＭＳ 明朝"/>
              </a:rPr>
              <a:t> </a:t>
            </a:r>
            <a:r>
              <a:rPr lang="en-US" altLang="ja-JP" b="1" sz="1500" spc="0">
                <a:latin typeface="Times New Roman"/>
                <a:ea typeface="Times New Roman"/>
              </a:rPr>
              <a:t>]</a:t>
            </a:r>
            <a:endParaRPr lang="en-US" altLang="ja-JP"/>
          </a:p>
        </p:txBody>
      </p:sp>
      <p:grpSp>
        <p:nvGrpSpPr>
          <p:cNvPr id="93" name="グループ化92"/>
          <p:cNvGrpSpPr/>
          <p:nvPr/>
        </p:nvGrpSpPr>
        <p:grpSpPr>
          <a:xfrm>
            <a:off x="6116400" y="6242400"/>
            <a:ext cx="476100" cy="253800"/>
            <a:chOff x="6116400" y="6242400"/>
            <a:chExt cx="476100" cy="253800"/>
          </a:xfrm>
        </p:grpSpPr>
        <p:sp>
          <p:nvSpPr>
            <p:cNvPr id="94" name="rect 93"/>
            <p:cNvSpPr/>
            <p:nvPr/>
          </p:nvSpPr>
          <p:spPr>
            <a:xfrm rot="116250">
              <a:off x="6116400" y="6242400"/>
              <a:ext cx="4752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3750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 　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  <p:grpSp>
          <p:nvGrpSpPr>
            <p:cNvPr id="95" name="グループ化94"/>
            <p:cNvGrpSpPr/>
            <p:nvPr/>
          </p:nvGrpSpPr>
          <p:grpSpPr>
            <a:xfrm>
              <a:off x="6242400" y="6299100"/>
              <a:ext cx="248400" cy="138600"/>
              <a:chOff x="6242400" y="6299100"/>
              <a:chExt cx="248400" cy="138600"/>
            </a:xfrm>
          </p:grpSpPr>
          <p:sp>
            <p:nvSpPr>
              <p:cNvPr id="96" name="line 95"/>
              <p:cNvSpPr/>
              <p:nvPr/>
            </p:nvSpPr>
            <p:spPr>
              <a:xfrm>
                <a:off x="6276600" y="6363000"/>
                <a:ext cx="214200" cy="5400"/>
              </a:xfrm>
              <a:prstGeom prst="line">
                <a:avLst/>
              </a:prstGeom>
              <a:noFill/>
              <a:ln w="3600" cap="flat" cmpd="sng">
                <a:solidFill>
                  <a:srgbClr val="000000"/>
                </a:solidFill>
                <a:prstDash val="solid"/>
                <a:round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  <p:sp>
            <p:nvSpPr>
              <p:cNvPr id="97" name="フリーフォーム96"/>
              <p:cNvSpPr/>
              <p:nvPr/>
            </p:nvSpPr>
            <p:spPr>
              <a:xfrm>
                <a:off x="6242400" y="6299100"/>
                <a:ext cx="167400" cy="138600"/>
              </a:xfrm>
              <a:custGeom>
                <a:pathLst>
                  <a:path w="186" h="154">
                    <a:moveTo>
                      <a:pt x="186" y="0"/>
                    </a:moveTo>
                    <a:cubicBezTo>
                      <a:pt x="186" y="0"/>
                      <a:pt x="0" y="72"/>
                      <a:pt x="0" y="72"/>
                    </a:cubicBezTo>
                    <a:cubicBezTo>
                      <a:pt x="0" y="72"/>
                      <a:pt x="181" y="154"/>
                      <a:pt x="181" y="154"/>
                    </a:cubicBezTo>
                  </a:path>
                </a:pathLst>
              </a:custGeom>
              <a:noFill/>
              <a:ln w="3600" cap="flat" cmpd="sng">
                <a:solidFill>
                  <a:srgbClr val="000000"/>
                </a:solidFill>
                <a:prstDash val="solid"/>
                <a:miter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</p:grpSp>
      </p:grpSp>
      <p:grpSp>
        <p:nvGrpSpPr>
          <p:cNvPr id="98" name="グループ化97"/>
          <p:cNvGrpSpPr/>
          <p:nvPr/>
        </p:nvGrpSpPr>
        <p:grpSpPr>
          <a:xfrm>
            <a:off x="6116400" y="6475500"/>
            <a:ext cx="476100" cy="253800"/>
            <a:chOff x="6116400" y="6475500"/>
            <a:chExt cx="476100" cy="253800"/>
          </a:xfrm>
        </p:grpSpPr>
        <p:sp>
          <p:nvSpPr>
            <p:cNvPr id="99" name="rect 98"/>
            <p:cNvSpPr/>
            <p:nvPr/>
          </p:nvSpPr>
          <p:spPr>
            <a:xfrm rot="10917187">
              <a:off x="6116400" y="6475500"/>
              <a:ext cx="475200" cy="2160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2812" anchor="t" anchorCtr="1" lIns="0" rIns="0" tIns="0" bIns="0" wrap="none">
              <a:spAutoFit/>
            </a:bodyPr>
            <a:lstStyle/>
            <a:p>
              <a:pPr algn="l" indent="0" marL="0" marR="0">
                <a:lnSpc>
                  <a:spcPts val="1896"/>
                </a:lnSpc>
              </a:pPr>
              <a:r>
                <a:rPr lang="en-US" altLang="ja-JP" b="1" sz="1500" spc="0">
                  <a:latin typeface="Times New Roman"/>
                  <a:ea typeface="Times New Roman"/>
                </a:rPr>
                <a:t>[</a:t>
              </a:r>
              <a:r>
                <a:rPr lang="en-US" altLang="ja-JP" b="1" sz="1500" spc="0">
                  <a:latin typeface="ＭＳ 明朝"/>
                  <a:ea typeface="ＭＳ 明朝"/>
                </a:rPr>
                <a:t>  　</a:t>
              </a:r>
              <a:r>
                <a:rPr lang="en-US" altLang="ja-JP" b="1" sz="1500" spc="0">
                  <a:latin typeface="Times New Roman"/>
                  <a:ea typeface="Times New Roman"/>
                </a:rPr>
                <a:t>]</a:t>
              </a:r>
              <a:endParaRPr lang="en-US" altLang="ja-JP"/>
            </a:p>
          </p:txBody>
        </p:sp>
        <p:grpSp>
          <p:nvGrpSpPr>
            <p:cNvPr id="100" name="グループ化99"/>
            <p:cNvGrpSpPr/>
            <p:nvPr/>
          </p:nvGrpSpPr>
          <p:grpSpPr>
            <a:xfrm>
              <a:off x="6216300" y="6498000"/>
              <a:ext cx="248400" cy="135000"/>
              <a:chOff x="6216300" y="6498000"/>
              <a:chExt cx="248400" cy="135000"/>
            </a:xfrm>
          </p:grpSpPr>
          <p:sp>
            <p:nvSpPr>
              <p:cNvPr id="101" name="line 100"/>
              <p:cNvSpPr/>
              <p:nvPr/>
            </p:nvSpPr>
            <p:spPr>
              <a:xfrm>
                <a:off x="6216300" y="6565500"/>
                <a:ext cx="214200" cy="7200"/>
              </a:xfrm>
              <a:prstGeom prst="line">
                <a:avLst/>
              </a:prstGeom>
              <a:noFill/>
              <a:ln w="3600" cap="flat" cmpd="sng">
                <a:solidFill>
                  <a:srgbClr val="000000"/>
                </a:solidFill>
                <a:prstDash val="solid"/>
                <a:round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  <p:sp>
            <p:nvSpPr>
              <p:cNvPr id="102" name="フリーフォーム101"/>
              <p:cNvSpPr/>
              <p:nvPr/>
            </p:nvSpPr>
            <p:spPr>
              <a:xfrm>
                <a:off x="6297300" y="6498000"/>
                <a:ext cx="167400" cy="135000"/>
              </a:xfrm>
              <a:custGeom>
                <a:pathLst>
                  <a:path w="186" h="150">
                    <a:moveTo>
                      <a:pt x="0" y="150"/>
                    </a:moveTo>
                    <a:cubicBezTo>
                      <a:pt x="0" y="150"/>
                      <a:pt x="186" y="79"/>
                      <a:pt x="186" y="79"/>
                    </a:cubicBezTo>
                    <a:cubicBezTo>
                      <a:pt x="186" y="79"/>
                      <a:pt x="5" y="0"/>
                      <a:pt x="5" y="0"/>
                    </a:cubicBezTo>
                  </a:path>
                </a:pathLst>
              </a:custGeom>
              <a:noFill/>
              <a:ln w="3600" cap="flat" cmpd="sng">
                <a:solidFill>
                  <a:srgbClr val="000000"/>
                </a:solidFill>
                <a:prstDash val="solid"/>
                <a:miter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rot="0" anchor="t" anchorCtr="0" lIns="90900" rIns="90900" tIns="45000" bIns="45000" wrap="square"/>
              <a:lstStyle/>
              <a:p>
                <a:pPr algn="ctr"/>
                <a:endParaRPr lang="en-US" altLang="ja-JP"/>
              </a:p>
            </p:txBody>
          </p:sp>
        </p:grpSp>
      </p:grpSp>
      <p:sp>
        <p:nvSpPr>
          <p:cNvPr id="103" name="rect 102"/>
          <p:cNvSpPr/>
          <p:nvPr/>
        </p:nvSpPr>
        <p:spPr>
          <a:xfrm>
            <a:off x="6122700" y="6956100"/>
            <a:ext cx="6120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[PgDN]</a:t>
            </a:r>
            <a:endParaRPr lang="en-US" altLang="ja-JP"/>
          </a:p>
        </p:txBody>
      </p:sp>
      <p:sp>
        <p:nvSpPr>
          <p:cNvPr id="104" name="rect 103"/>
          <p:cNvSpPr/>
          <p:nvPr/>
        </p:nvSpPr>
        <p:spPr>
          <a:xfrm>
            <a:off x="5434200" y="5985000"/>
            <a:ext cx="624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[ALT]+</a:t>
            </a:r>
            <a:endParaRPr lang="en-US" altLang="ja-JP"/>
          </a:p>
        </p:txBody>
      </p:sp>
      <p:sp>
        <p:nvSpPr>
          <p:cNvPr id="105" name="rect 104"/>
          <p:cNvSpPr/>
          <p:nvPr/>
        </p:nvSpPr>
        <p:spPr>
          <a:xfrm>
            <a:off x="5434200" y="6228000"/>
            <a:ext cx="624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[ALT]+</a:t>
            </a:r>
            <a:endParaRPr lang="en-US" altLang="ja-JP"/>
          </a:p>
        </p:txBody>
      </p:sp>
      <p:sp>
        <p:nvSpPr>
          <p:cNvPr id="106" name="rect 105"/>
          <p:cNvSpPr/>
          <p:nvPr/>
        </p:nvSpPr>
        <p:spPr>
          <a:xfrm>
            <a:off x="5434200" y="6471000"/>
            <a:ext cx="624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[ALT]+</a:t>
            </a:r>
            <a:endParaRPr lang="en-US" altLang="ja-JP"/>
          </a:p>
        </p:txBody>
      </p:sp>
      <p:sp>
        <p:nvSpPr>
          <p:cNvPr id="107" name="rect 106"/>
          <p:cNvSpPr/>
          <p:nvPr/>
        </p:nvSpPr>
        <p:spPr>
          <a:xfrm>
            <a:off x="5434200" y="6724800"/>
            <a:ext cx="624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[ALT]+</a:t>
            </a:r>
            <a:endParaRPr lang="en-US" altLang="ja-JP"/>
          </a:p>
        </p:txBody>
      </p:sp>
      <p:sp>
        <p:nvSpPr>
          <p:cNvPr id="108" name="rect 107"/>
          <p:cNvSpPr/>
          <p:nvPr/>
        </p:nvSpPr>
        <p:spPr>
          <a:xfrm>
            <a:off x="2592000" y="7272000"/>
            <a:ext cx="453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[Tab]</a:t>
            </a:r>
            <a:endParaRPr lang="en-US" altLang="ja-JP"/>
          </a:p>
        </p:txBody>
      </p:sp>
      <p:sp>
        <p:nvSpPr>
          <p:cNvPr id="109" name="rect 108"/>
          <p:cNvSpPr/>
          <p:nvPr/>
        </p:nvSpPr>
        <p:spPr>
          <a:xfrm>
            <a:off x="3398400" y="5705100"/>
            <a:ext cx="19080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スピードを上げるには</a:t>
            </a:r>
            <a:endParaRPr lang="en-US" altLang="ja-JP"/>
          </a:p>
        </p:txBody>
      </p:sp>
      <p:sp>
        <p:nvSpPr>
          <p:cNvPr id="110" name="rect 109"/>
          <p:cNvSpPr/>
          <p:nvPr/>
        </p:nvSpPr>
        <p:spPr>
          <a:xfrm>
            <a:off x="77400" y="7242300"/>
            <a:ext cx="20988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ＭＳ 明朝"/>
                <a:ea typeface="ＭＳ 明朝"/>
              </a:rPr>
              <a:t>連続実行／ステップ実行</a:t>
            </a:r>
            <a:endParaRPr lang="en-US" altLang="ja-JP"/>
          </a:p>
        </p:txBody>
      </p:sp>
      <p:sp>
        <p:nvSpPr>
          <p:cNvPr id="111" name="rect 110"/>
          <p:cNvSpPr/>
          <p:nvPr/>
        </p:nvSpPr>
        <p:spPr>
          <a:xfrm>
            <a:off x="163800" y="3882600"/>
            <a:ext cx="368100" cy="216000"/>
          </a:xfrm>
          <a:prstGeom prst="rect">
            <a:avLst/>
          </a:prstGeom>
          <a:pattFill prst="lgConfetti">
            <a:fgClr>
              <a:srgbClr val="cc99ff"/>
            </a:fgClr>
            <a:bgClr>
              <a:srgbClr val="ffffff">
                <a:alpha val="0"/>
              </a:srgbClr>
            </a:bgClr>
          </a:patt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rect 111"/>
          <p:cNvSpPr/>
          <p:nvPr/>
        </p:nvSpPr>
        <p:spPr>
          <a:xfrm>
            <a:off x="5434200" y="6989400"/>
            <a:ext cx="624600" cy="2160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1" lIns="0" rIns="0" tIns="0" bIns="0" wrap="none">
            <a:spAutoFit/>
          </a:bodyPr>
          <a:lstStyle/>
          <a:p>
            <a:pPr algn="l" indent="0" marL="0" marR="0">
              <a:lnSpc>
                <a:spcPts val="1896"/>
              </a:lnSpc>
            </a:pPr>
            <a:r>
              <a:rPr lang="en-US" altLang="ja-JP" b="1" sz="1500" spc="0">
                <a:latin typeface="Times New Roman"/>
                <a:ea typeface="Times New Roman"/>
              </a:rPr>
              <a:t>[ALT]+</a:t>
            </a:r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